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8"/>
  </p:notesMasterIdLst>
  <p:sldIdLst>
    <p:sldId id="256" r:id="rId2"/>
    <p:sldId id="264" r:id="rId3"/>
    <p:sldId id="265" r:id="rId4"/>
    <p:sldId id="266" r:id="rId5"/>
    <p:sldId id="267" r:id="rId6"/>
    <p:sldId id="268" r:id="rId7"/>
    <p:sldId id="278" r:id="rId8"/>
    <p:sldId id="270" r:id="rId9"/>
    <p:sldId id="271" r:id="rId10"/>
    <p:sldId id="272" r:id="rId11"/>
    <p:sldId id="273" r:id="rId12"/>
    <p:sldId id="269" r:id="rId13"/>
    <p:sldId id="275" r:id="rId14"/>
    <p:sldId id="274" r:id="rId15"/>
    <p:sldId id="276" r:id="rId16"/>
    <p:sldId id="277" r:id="rId1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кола Лебідь" userId="7ff48a8f-987c-4832-af29-5592573bc0fa" providerId="ADAL" clId="{1D36E7F3-F698-428E-8E7C-1E7C86BEA3FC}"/>
    <pc:docChg chg="undo custSel addSld delSld modSld sldOrd addMainMaster delMainMaster">
      <pc:chgData name="Микола Лебідь" userId="7ff48a8f-987c-4832-af29-5592573bc0fa" providerId="ADAL" clId="{1D36E7F3-F698-428E-8E7C-1E7C86BEA3FC}" dt="2024-05-15T05:23:02.415" v="4484" actId="313"/>
      <pc:docMkLst>
        <pc:docMk/>
      </pc:docMkLst>
      <pc:sldChg chg="new del">
        <pc:chgData name="Микола Лебідь" userId="7ff48a8f-987c-4832-af29-5592573bc0fa" providerId="ADAL" clId="{1D36E7F3-F698-428E-8E7C-1E7C86BEA3FC}" dt="2024-05-14T11:25:24.692" v="11" actId="680"/>
        <pc:sldMkLst>
          <pc:docMk/>
          <pc:sldMk cId="332165331" sldId="256"/>
        </pc:sldMkLst>
      </pc:sldChg>
      <pc:sldChg chg="addSp delSp modSp new del mod setBg modClrScheme chgLayout">
        <pc:chgData name="Микола Лебідь" userId="7ff48a8f-987c-4832-af29-5592573bc0fa" providerId="ADAL" clId="{1D36E7F3-F698-428E-8E7C-1E7C86BEA3FC}" dt="2024-05-14T11:25:05.430" v="9" actId="680"/>
        <pc:sldMkLst>
          <pc:docMk/>
          <pc:sldMk cId="1153879825" sldId="256"/>
        </pc:sldMkLst>
        <pc:spChg chg="mod ord">
          <ac:chgData name="Микола Лебідь" userId="7ff48a8f-987c-4832-af29-5592573bc0fa" providerId="ADAL" clId="{1D36E7F3-F698-428E-8E7C-1E7C86BEA3FC}" dt="2024-05-14T11:25:05.194" v="8" actId="26606"/>
          <ac:spMkLst>
            <pc:docMk/>
            <pc:sldMk cId="1153879825" sldId="256"/>
            <ac:spMk id="2" creationId="{8746422B-8878-36C5-48C5-3E47FF452A33}"/>
          </ac:spMkLst>
        </pc:spChg>
        <pc:spChg chg="mod ord">
          <ac:chgData name="Микола Лебідь" userId="7ff48a8f-987c-4832-af29-5592573bc0fa" providerId="ADAL" clId="{1D36E7F3-F698-428E-8E7C-1E7C86BEA3FC}" dt="2024-05-14T11:25:05.194" v="8" actId="26606"/>
          <ac:spMkLst>
            <pc:docMk/>
            <pc:sldMk cId="1153879825" sldId="256"/>
            <ac:spMk id="3" creationId="{4CE98ECF-F334-E1B4-2A96-3D42C3FD9C29}"/>
          </ac:spMkLst>
        </pc:spChg>
        <pc:spChg chg="add del">
          <ac:chgData name="Микола Лебідь" userId="7ff48a8f-987c-4832-af29-5592573bc0fa" providerId="ADAL" clId="{1D36E7F3-F698-428E-8E7C-1E7C86BEA3FC}" dt="2024-05-14T11:25:05.194" v="8" actId="26606"/>
          <ac:spMkLst>
            <pc:docMk/>
            <pc:sldMk cId="1153879825" sldId="256"/>
            <ac:spMk id="9" creationId="{7A18C9FB-EC4C-4DAE-8F7D-C6E5AF607958}"/>
          </ac:spMkLst>
        </pc:spChg>
        <pc:spChg chg="add del">
          <ac:chgData name="Микола Лебідь" userId="7ff48a8f-987c-4832-af29-5592573bc0fa" providerId="ADAL" clId="{1D36E7F3-F698-428E-8E7C-1E7C86BEA3FC}" dt="2024-05-14T11:25:05.194" v="8" actId="26606"/>
          <ac:spMkLst>
            <pc:docMk/>
            <pc:sldMk cId="1153879825" sldId="256"/>
            <ac:spMk id="11" creationId="{3B2B1500-BB55-471C-8A9E-67288297ECE1}"/>
          </ac:spMkLst>
        </pc:spChg>
        <pc:spChg chg="add del">
          <ac:chgData name="Микола Лебідь" userId="7ff48a8f-987c-4832-af29-5592573bc0fa" providerId="ADAL" clId="{1D36E7F3-F698-428E-8E7C-1E7C86BEA3FC}" dt="2024-05-14T11:25:05.194" v="8" actId="26606"/>
          <ac:spMkLst>
            <pc:docMk/>
            <pc:sldMk cId="1153879825" sldId="256"/>
            <ac:spMk id="13" creationId="{3045E22C-A99D-41BB-AF14-EF1B1E745A70}"/>
          </ac:spMkLst>
        </pc:spChg>
        <pc:spChg chg="add del">
          <ac:chgData name="Микола Лебідь" userId="7ff48a8f-987c-4832-af29-5592573bc0fa" providerId="ADAL" clId="{1D36E7F3-F698-428E-8E7C-1E7C86BEA3FC}" dt="2024-05-14T11:24:59.605" v="4" actId="26606"/>
          <ac:spMkLst>
            <pc:docMk/>
            <pc:sldMk cId="1153879825" sldId="256"/>
            <ac:spMk id="18" creationId="{7A18C9FB-EC4C-4DAE-8F7D-C6E5AF607958}"/>
          </ac:spMkLst>
        </pc:spChg>
        <pc:spChg chg="add del">
          <ac:chgData name="Микола Лебідь" userId="7ff48a8f-987c-4832-af29-5592573bc0fa" providerId="ADAL" clId="{1D36E7F3-F698-428E-8E7C-1E7C86BEA3FC}" dt="2024-05-14T11:24:59.605" v="4" actId="26606"/>
          <ac:spMkLst>
            <pc:docMk/>
            <pc:sldMk cId="1153879825" sldId="256"/>
            <ac:spMk id="20" creationId="{5E698B96-C345-4CAB-9657-02BD17A19499}"/>
          </ac:spMkLst>
        </pc:spChg>
        <pc:spChg chg="add del">
          <ac:chgData name="Микола Лебідь" userId="7ff48a8f-987c-4832-af29-5592573bc0fa" providerId="ADAL" clId="{1D36E7F3-F698-428E-8E7C-1E7C86BEA3FC}" dt="2024-05-14T11:25:04.688" v="6" actId="26606"/>
          <ac:spMkLst>
            <pc:docMk/>
            <pc:sldMk cId="1153879825" sldId="256"/>
            <ac:spMk id="22" creationId="{7A18C9FB-EC4C-4DAE-8F7D-C6E5AF607958}"/>
          </ac:spMkLst>
        </pc:spChg>
        <pc:spChg chg="add del">
          <ac:chgData name="Микола Лебідь" userId="7ff48a8f-987c-4832-af29-5592573bc0fa" providerId="ADAL" clId="{1D36E7F3-F698-428E-8E7C-1E7C86BEA3FC}" dt="2024-05-14T11:25:04.688" v="6" actId="26606"/>
          <ac:spMkLst>
            <pc:docMk/>
            <pc:sldMk cId="1153879825" sldId="256"/>
            <ac:spMk id="23" creationId="{0ED8FC7E-742C-4B53-B6FF-F19F8EDA28B3}"/>
          </ac:spMkLst>
        </pc:spChg>
        <pc:picChg chg="add del mod">
          <ac:chgData name="Микола Лебідь" userId="7ff48a8f-987c-4832-af29-5592573bc0fa" providerId="ADAL" clId="{1D36E7F3-F698-428E-8E7C-1E7C86BEA3FC}" dt="2024-05-14T11:25:05.194" v="8" actId="26606"/>
          <ac:picMkLst>
            <pc:docMk/>
            <pc:sldMk cId="1153879825" sldId="256"/>
            <ac:picMk id="4" creationId="{218A9D7A-452C-0557-148D-B6F9CA50FDFB}"/>
          </ac:picMkLst>
        </pc:picChg>
      </pc:sldChg>
      <pc:sldChg chg="addSp delSp modSp new mod setBg modClrScheme addAnim modAnim chgLayout">
        <pc:chgData name="Микола Лебідь" userId="7ff48a8f-987c-4832-af29-5592573bc0fa" providerId="ADAL" clId="{1D36E7F3-F698-428E-8E7C-1E7C86BEA3FC}" dt="2024-05-14T12:37:36.527" v="660" actId="14100"/>
        <pc:sldMkLst>
          <pc:docMk/>
          <pc:sldMk cId="1308535762" sldId="256"/>
        </pc:sldMkLst>
        <pc:spChg chg="mod">
          <ac:chgData name="Микола Лебідь" userId="7ff48a8f-987c-4832-af29-5592573bc0fa" providerId="ADAL" clId="{1D36E7F3-F698-428E-8E7C-1E7C86BEA3FC}" dt="2024-05-14T12:37:36.527" v="660" actId="14100"/>
          <ac:spMkLst>
            <pc:docMk/>
            <pc:sldMk cId="1308535762" sldId="256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2:27:01.424" v="462" actId="26606"/>
          <ac:spMkLst>
            <pc:docMk/>
            <pc:sldMk cId="1308535762" sldId="256"/>
            <ac:spMk id="3" creationId="{2BF4F0F6-EFBB-7E22-46A5-96E88F1D593A}"/>
          </ac:spMkLst>
        </pc:spChg>
        <pc:spChg chg="add del">
          <ac:chgData name="Микола Лебідь" userId="7ff48a8f-987c-4832-af29-5592573bc0fa" providerId="ADAL" clId="{1D36E7F3-F698-428E-8E7C-1E7C86BEA3FC}" dt="2024-05-14T11:53:48.764" v="132" actId="26606"/>
          <ac:spMkLst>
            <pc:docMk/>
            <pc:sldMk cId="1308535762" sldId="256"/>
            <ac:spMk id="9" creationId="{A31384CA-BBDF-78EA-C1B6-7C26234E0B9A}"/>
          </ac:spMkLst>
        </pc:spChg>
        <pc:spChg chg="add del">
          <ac:chgData name="Микола Лебідь" userId="7ff48a8f-987c-4832-af29-5592573bc0fa" providerId="ADAL" clId="{1D36E7F3-F698-428E-8E7C-1E7C86BEA3FC}" dt="2024-05-14T11:53:48.764" v="132" actId="26606"/>
          <ac:spMkLst>
            <pc:docMk/>
            <pc:sldMk cId="1308535762" sldId="256"/>
            <ac:spMk id="11" creationId="{97081EE3-B6BE-9584-F5AF-E5F6484DA7A1}"/>
          </ac:spMkLst>
        </pc:spChg>
        <pc:spChg chg="add del">
          <ac:chgData name="Микола Лебідь" userId="7ff48a8f-987c-4832-af29-5592573bc0fa" providerId="ADAL" clId="{1D36E7F3-F698-428E-8E7C-1E7C86BEA3FC}" dt="2024-05-14T11:53:48.764" v="132" actId="26606"/>
          <ac:spMkLst>
            <pc:docMk/>
            <pc:sldMk cId="1308535762" sldId="256"/>
            <ac:spMk id="13" creationId="{41A03FE5-7938-1573-2D18-E168CC7C0ABF}"/>
          </ac:spMkLst>
        </pc:spChg>
        <pc:spChg chg="add del">
          <ac:chgData name="Микола Лебідь" userId="7ff48a8f-987c-4832-af29-5592573bc0fa" providerId="ADAL" clId="{1D36E7F3-F698-428E-8E7C-1E7C86BEA3FC}" dt="2024-05-14T12:16:58.487" v="304" actId="26606"/>
          <ac:spMkLst>
            <pc:docMk/>
            <pc:sldMk cId="1308535762" sldId="256"/>
            <ac:spMk id="18" creationId="{5E5473D2-DD46-DFAF-84EC-264D6CE58B94}"/>
          </ac:spMkLst>
        </pc:spChg>
        <pc:spChg chg="add del">
          <ac:chgData name="Микола Лебідь" userId="7ff48a8f-987c-4832-af29-5592573bc0fa" providerId="ADAL" clId="{1D36E7F3-F698-428E-8E7C-1E7C86BEA3FC}" dt="2024-05-14T12:16:58.479" v="303" actId="26606"/>
          <ac:spMkLst>
            <pc:docMk/>
            <pc:sldMk cId="1308535762" sldId="256"/>
            <ac:spMk id="20" creationId="{21E0DC6F-DB0E-DBE1-8178-AE81BC6B96EA}"/>
          </ac:spMkLst>
        </pc:spChg>
        <pc:spChg chg="add del">
          <ac:chgData name="Микола Лебідь" userId="7ff48a8f-987c-4832-af29-5592573bc0fa" providerId="ADAL" clId="{1D36E7F3-F698-428E-8E7C-1E7C86BEA3FC}" dt="2024-05-14T12:16:58.479" v="303" actId="26606"/>
          <ac:spMkLst>
            <pc:docMk/>
            <pc:sldMk cId="1308535762" sldId="256"/>
            <ac:spMk id="21" creationId="{84D07BF5-D29E-918E-55FE-747AF2A0E23F}"/>
          </ac:spMkLst>
        </pc:spChg>
        <pc:spChg chg="add del">
          <ac:chgData name="Микола Лебідь" userId="7ff48a8f-987c-4832-af29-5592573bc0fa" providerId="ADAL" clId="{1D36E7F3-F698-428E-8E7C-1E7C86BEA3FC}" dt="2024-05-14T11:55:44.120" v="164" actId="26606"/>
          <ac:spMkLst>
            <pc:docMk/>
            <pc:sldMk cId="1308535762" sldId="256"/>
            <ac:spMk id="23" creationId="{D1BA7680-B1FB-4B6B-2155-45DD5D6C4CF8}"/>
          </ac:spMkLst>
        </pc:spChg>
        <pc:spChg chg="add del">
          <ac:chgData name="Микола Лебідь" userId="7ff48a8f-987c-4832-af29-5592573bc0fa" providerId="ADAL" clId="{1D36E7F3-F698-428E-8E7C-1E7C86BEA3FC}" dt="2024-05-14T12:27:01.424" v="462" actId="26606"/>
          <ac:spMkLst>
            <pc:docMk/>
            <pc:sldMk cId="1308535762" sldId="256"/>
            <ac:spMk id="24" creationId="{B797DE5A-DA89-0A80-C73D-8DCE1A3E2B33}"/>
          </ac:spMkLst>
        </pc:spChg>
        <pc:spChg chg="add del">
          <ac:chgData name="Микола Лебідь" userId="7ff48a8f-987c-4832-af29-5592573bc0fa" providerId="ADAL" clId="{1D36E7F3-F698-428E-8E7C-1E7C86BEA3FC}" dt="2024-05-14T11:55:44.120" v="164" actId="26606"/>
          <ac:spMkLst>
            <pc:docMk/>
            <pc:sldMk cId="1308535762" sldId="256"/>
            <ac:spMk id="25" creationId="{A9CCD9CD-49AE-3D3E-923B-81ECD3FBF75F}"/>
          </ac:spMkLst>
        </pc:spChg>
        <pc:spChg chg="add">
          <ac:chgData name="Микола Лебідь" userId="7ff48a8f-987c-4832-af29-5592573bc0fa" providerId="ADAL" clId="{1D36E7F3-F698-428E-8E7C-1E7C86BEA3FC}" dt="2024-05-14T12:27:01.424" v="462" actId="26606"/>
          <ac:spMkLst>
            <pc:docMk/>
            <pc:sldMk cId="1308535762" sldId="256"/>
            <ac:spMk id="26" creationId="{541EAE56-59C6-76D2-032A-F41997C363DD}"/>
          </ac:spMkLst>
        </pc:spChg>
        <pc:spChg chg="add del">
          <ac:chgData name="Микола Лебідь" userId="7ff48a8f-987c-4832-af29-5592573bc0fa" providerId="ADAL" clId="{1D36E7F3-F698-428E-8E7C-1E7C86BEA3FC}" dt="2024-05-14T12:18:12.822" v="317" actId="26606"/>
          <ac:spMkLst>
            <pc:docMk/>
            <pc:sldMk cId="1308535762" sldId="256"/>
            <ac:spMk id="29" creationId="{D1BA7680-B1FB-4B6B-2155-45DD5D6C4CF8}"/>
          </ac:spMkLst>
        </pc:spChg>
        <pc:spChg chg="add del">
          <ac:chgData name="Микола Лебідь" userId="7ff48a8f-987c-4832-af29-5592573bc0fa" providerId="ADAL" clId="{1D36E7F3-F698-428E-8E7C-1E7C86BEA3FC}" dt="2024-05-14T12:18:12.822" v="317" actId="26606"/>
          <ac:spMkLst>
            <pc:docMk/>
            <pc:sldMk cId="1308535762" sldId="256"/>
            <ac:spMk id="31" creationId="{A9CCD9CD-49AE-3D3E-923B-81ECD3FBF75F}"/>
          </ac:spMkLst>
        </pc:spChg>
        <pc:picChg chg="add mod">
          <ac:chgData name="Микола Лебідь" userId="7ff48a8f-987c-4832-af29-5592573bc0fa" providerId="ADAL" clId="{1D36E7F3-F698-428E-8E7C-1E7C86BEA3FC}" dt="2024-05-14T12:27:01.424" v="462" actId="26606"/>
          <ac:picMkLst>
            <pc:docMk/>
            <pc:sldMk cId="1308535762" sldId="256"/>
            <ac:picMk id="4" creationId="{A1877F24-339F-77AD-190D-7290E1ADAD04}"/>
          </ac:picMkLst>
        </pc:picChg>
        <pc:picChg chg="add mod ord">
          <ac:chgData name="Микола Лебідь" userId="7ff48a8f-987c-4832-af29-5592573bc0fa" providerId="ADAL" clId="{1D36E7F3-F698-428E-8E7C-1E7C86BEA3FC}" dt="2024-05-14T12:27:01.424" v="462" actId="26606"/>
          <ac:picMkLst>
            <pc:docMk/>
            <pc:sldMk cId="1308535762" sldId="256"/>
            <ac:picMk id="5" creationId="{46B9E64B-1092-E271-25DB-441CB8D42340}"/>
          </ac:picMkLst>
        </pc:picChg>
      </pc:sldChg>
      <pc:sldChg chg="new del">
        <pc:chgData name="Микола Лебідь" userId="7ff48a8f-987c-4832-af29-5592573bc0fa" providerId="ADAL" clId="{1D36E7F3-F698-428E-8E7C-1E7C86BEA3FC}" dt="2024-05-14T11:25:04.907" v="7" actId="680"/>
        <pc:sldMkLst>
          <pc:docMk/>
          <pc:sldMk cId="1752428819" sldId="257"/>
        </pc:sldMkLst>
      </pc:sldChg>
      <pc:sldChg chg="new del">
        <pc:chgData name="Микола Лебідь" userId="7ff48a8f-987c-4832-af29-5592573bc0fa" providerId="ADAL" clId="{1D36E7F3-F698-428E-8E7C-1E7C86BEA3FC}" dt="2024-05-14T13:48:08.722" v="2888" actId="47"/>
        <pc:sldMkLst>
          <pc:docMk/>
          <pc:sldMk cId="2508033924" sldId="257"/>
        </pc:sldMkLst>
      </pc:sldChg>
      <pc:sldChg chg="addSp modSp new del mod">
        <pc:chgData name="Микола Лебідь" userId="7ff48a8f-987c-4832-af29-5592573bc0fa" providerId="ADAL" clId="{1D36E7F3-F698-428E-8E7C-1E7C86BEA3FC}" dt="2024-05-14T13:48:03.702" v="2885" actId="47"/>
        <pc:sldMkLst>
          <pc:docMk/>
          <pc:sldMk cId="3786995243" sldId="258"/>
        </pc:sldMkLst>
        <pc:spChg chg="add mod">
          <ac:chgData name="Микола Лебідь" userId="7ff48a8f-987c-4832-af29-5592573bc0fa" providerId="ADAL" clId="{1D36E7F3-F698-428E-8E7C-1E7C86BEA3FC}" dt="2024-05-14T12:05:18.740" v="281" actId="207"/>
          <ac:spMkLst>
            <pc:docMk/>
            <pc:sldMk cId="3786995243" sldId="258"/>
            <ac:spMk id="9" creationId="{C04617FA-580A-DAB3-919E-E229230A0623}"/>
          </ac:spMkLst>
        </pc:spChg>
        <pc:spChg chg="add mod">
          <ac:chgData name="Микола Лебідь" userId="7ff48a8f-987c-4832-af29-5592573bc0fa" providerId="ADAL" clId="{1D36E7F3-F698-428E-8E7C-1E7C86BEA3FC}" dt="2024-05-14T12:05:37.409" v="284" actId="207"/>
          <ac:spMkLst>
            <pc:docMk/>
            <pc:sldMk cId="3786995243" sldId="258"/>
            <ac:spMk id="11" creationId="{FD034E7F-931C-EA17-D5BE-25E226F83C9E}"/>
          </ac:spMkLst>
        </pc:spChg>
        <pc:spChg chg="add mod">
          <ac:chgData name="Микола Лебідь" userId="7ff48a8f-987c-4832-af29-5592573bc0fa" providerId="ADAL" clId="{1D36E7F3-F698-428E-8E7C-1E7C86BEA3FC}" dt="2024-05-14T12:05:44.730" v="287" actId="207"/>
          <ac:spMkLst>
            <pc:docMk/>
            <pc:sldMk cId="3786995243" sldId="258"/>
            <ac:spMk id="13" creationId="{9B25BDBF-6775-BA5B-9557-0985C0FCC67C}"/>
          </ac:spMkLst>
        </pc:spChg>
        <pc:spChg chg="add mod">
          <ac:chgData name="Микола Лебідь" userId="7ff48a8f-987c-4832-af29-5592573bc0fa" providerId="ADAL" clId="{1D36E7F3-F698-428E-8E7C-1E7C86BEA3FC}" dt="2024-05-14T12:05:54.080" v="289" actId="122"/>
          <ac:spMkLst>
            <pc:docMk/>
            <pc:sldMk cId="3786995243" sldId="258"/>
            <ac:spMk id="15" creationId="{6575F98C-9E9A-1C0E-7104-44220F0B8855}"/>
          </ac:spMkLst>
        </pc:spChg>
        <pc:picChg chg="add mod">
          <ac:chgData name="Микола Лебідь" userId="7ff48a8f-987c-4832-af29-5592573bc0fa" providerId="ADAL" clId="{1D36E7F3-F698-428E-8E7C-1E7C86BEA3FC}" dt="2024-05-14T11:56:01.500" v="169" actId="14100"/>
          <ac:picMkLst>
            <pc:docMk/>
            <pc:sldMk cId="3786995243" sldId="258"/>
            <ac:picMk id="7" creationId="{3F5298E3-BBF8-581A-AEBA-52F424B488A7}"/>
          </ac:picMkLst>
        </pc:picChg>
      </pc:sldChg>
      <pc:sldChg chg="new del">
        <pc:chgData name="Микола Лебідь" userId="7ff48a8f-987c-4832-af29-5592573bc0fa" providerId="ADAL" clId="{1D36E7F3-F698-428E-8E7C-1E7C86BEA3FC}" dt="2024-05-14T13:48:06.604" v="2887" actId="47"/>
        <pc:sldMkLst>
          <pc:docMk/>
          <pc:sldMk cId="2801200603" sldId="259"/>
        </pc:sldMkLst>
      </pc:sldChg>
      <pc:sldChg chg="modSp add del mod">
        <pc:chgData name="Микола Лебідь" userId="7ff48a8f-987c-4832-af29-5592573bc0fa" providerId="ADAL" clId="{1D36E7F3-F698-428E-8E7C-1E7C86BEA3FC}" dt="2024-05-14T13:48:05.153" v="2886" actId="47"/>
        <pc:sldMkLst>
          <pc:docMk/>
          <pc:sldMk cId="3191254190" sldId="260"/>
        </pc:sldMkLst>
        <pc:spChg chg="mod">
          <ac:chgData name="Микола Лебідь" userId="7ff48a8f-987c-4832-af29-5592573bc0fa" providerId="ADAL" clId="{1D36E7F3-F698-428E-8E7C-1E7C86BEA3FC}" dt="2024-05-14T12:04:14.208" v="232" actId="122"/>
          <ac:spMkLst>
            <pc:docMk/>
            <pc:sldMk cId="3191254190" sldId="260"/>
            <ac:spMk id="9" creationId="{C04617FA-580A-DAB3-919E-E229230A0623}"/>
          </ac:spMkLst>
        </pc:spChg>
        <pc:spChg chg="mod">
          <ac:chgData name="Микола Лебідь" userId="7ff48a8f-987c-4832-af29-5592573bc0fa" providerId="ADAL" clId="{1D36E7F3-F698-428E-8E7C-1E7C86BEA3FC}" dt="2024-05-14T12:02:58.096" v="214" actId="20577"/>
          <ac:spMkLst>
            <pc:docMk/>
            <pc:sldMk cId="3191254190" sldId="260"/>
            <ac:spMk id="11" creationId="{FD034E7F-931C-EA17-D5BE-25E226F83C9E}"/>
          </ac:spMkLst>
        </pc:spChg>
        <pc:spChg chg="mod">
          <ac:chgData name="Микола Лебідь" userId="7ff48a8f-987c-4832-af29-5592573bc0fa" providerId="ADAL" clId="{1D36E7F3-F698-428E-8E7C-1E7C86BEA3FC}" dt="2024-05-14T12:03:04.475" v="215" actId="20577"/>
          <ac:spMkLst>
            <pc:docMk/>
            <pc:sldMk cId="3191254190" sldId="260"/>
            <ac:spMk id="13" creationId="{9B25BDBF-6775-BA5B-9557-0985C0FCC67C}"/>
          </ac:spMkLst>
        </pc:spChg>
        <pc:spChg chg="mod">
          <ac:chgData name="Микола Лебідь" userId="7ff48a8f-987c-4832-af29-5592573bc0fa" providerId="ADAL" clId="{1D36E7F3-F698-428E-8E7C-1E7C86BEA3FC}" dt="2024-05-14T12:03:07.135" v="216" actId="20577"/>
          <ac:spMkLst>
            <pc:docMk/>
            <pc:sldMk cId="3191254190" sldId="260"/>
            <ac:spMk id="15" creationId="{6575F98C-9E9A-1C0E-7104-44220F0B8855}"/>
          </ac:spMkLst>
        </pc:spChg>
      </pc:sldChg>
      <pc:sldChg chg="addSp delSp modSp add del mod">
        <pc:chgData name="Микола Лебідь" userId="7ff48a8f-987c-4832-af29-5592573bc0fa" providerId="ADAL" clId="{1D36E7F3-F698-428E-8E7C-1E7C86BEA3FC}" dt="2024-05-14T13:48:01.469" v="2884" actId="47"/>
        <pc:sldMkLst>
          <pc:docMk/>
          <pc:sldMk cId="1525014329" sldId="261"/>
        </pc:sldMkLst>
        <pc:spChg chg="add del mod">
          <ac:chgData name="Микола Лебідь" userId="7ff48a8f-987c-4832-af29-5592573bc0fa" providerId="ADAL" clId="{1D36E7F3-F698-428E-8E7C-1E7C86BEA3FC}" dt="2024-05-14T12:26:31.991" v="445" actId="21"/>
          <ac:spMkLst>
            <pc:docMk/>
            <pc:sldMk cId="1525014329" sldId="261"/>
            <ac:spMk id="6" creationId="{49364DB7-E6FB-1BAA-BAFA-E8E45D63C577}"/>
          </ac:spMkLst>
        </pc:spChg>
      </pc:sldChg>
      <pc:sldChg chg="addSp delSp modSp add del mod delAnim modAnim">
        <pc:chgData name="Микола Лебідь" userId="7ff48a8f-987c-4832-af29-5592573bc0fa" providerId="ADAL" clId="{1D36E7F3-F698-428E-8E7C-1E7C86BEA3FC}" dt="2024-05-14T13:47:57.661" v="2882" actId="47"/>
        <pc:sldMkLst>
          <pc:docMk/>
          <pc:sldMk cId="3400804240" sldId="262"/>
        </pc:sldMkLst>
        <pc:spChg chg="del mod">
          <ac:chgData name="Микола Лебідь" userId="7ff48a8f-987c-4832-af29-5592573bc0fa" providerId="ADAL" clId="{1D36E7F3-F698-428E-8E7C-1E7C86BEA3FC}" dt="2024-05-14T12:20:47.264" v="337" actId="478"/>
          <ac:spMkLst>
            <pc:docMk/>
            <pc:sldMk cId="3400804240" sldId="262"/>
            <ac:spMk id="2" creationId="{E847E600-AD29-C0AB-54ED-E1EA39B3D4D3}"/>
          </ac:spMkLst>
        </pc:spChg>
        <pc:spChg chg="del">
          <ac:chgData name="Микола Лебідь" userId="7ff48a8f-987c-4832-af29-5592573bc0fa" providerId="ADAL" clId="{1D36E7F3-F698-428E-8E7C-1E7C86BEA3FC}" dt="2024-05-14T12:20:33.912" v="332" actId="21"/>
          <ac:spMkLst>
            <pc:docMk/>
            <pc:sldMk cId="3400804240" sldId="262"/>
            <ac:spMk id="3" creationId="{2BF4F0F6-EFBB-7E22-46A5-96E88F1D593A}"/>
          </ac:spMkLst>
        </pc:spChg>
        <pc:spChg chg="add del mod">
          <ac:chgData name="Микола Лебідь" userId="7ff48a8f-987c-4832-af29-5592573bc0fa" providerId="ADAL" clId="{1D36E7F3-F698-428E-8E7C-1E7C86BEA3FC}" dt="2024-05-14T12:20:42.150" v="335" actId="21"/>
          <ac:spMkLst>
            <pc:docMk/>
            <pc:sldMk cId="3400804240" sldId="262"/>
            <ac:spMk id="6" creationId="{0B1A24A8-6224-86CB-C9E4-B15667108D42}"/>
          </ac:spMkLst>
        </pc:spChg>
        <pc:spChg chg="add mod">
          <ac:chgData name="Микола Лебідь" userId="7ff48a8f-987c-4832-af29-5592573bc0fa" providerId="ADAL" clId="{1D36E7F3-F698-428E-8E7C-1E7C86BEA3FC}" dt="2024-05-14T12:33:07.092" v="568" actId="1076"/>
          <ac:spMkLst>
            <pc:docMk/>
            <pc:sldMk cId="3400804240" sldId="262"/>
            <ac:spMk id="8" creationId="{799CE328-03E6-B144-FE6D-548585C8EF06}"/>
          </ac:spMkLst>
        </pc:spChg>
        <pc:spChg chg="add mod">
          <ac:chgData name="Микола Лебідь" userId="7ff48a8f-987c-4832-af29-5592573bc0fa" providerId="ADAL" clId="{1D36E7F3-F698-428E-8E7C-1E7C86BEA3FC}" dt="2024-05-14T12:33:48.310" v="577" actId="12"/>
          <ac:spMkLst>
            <pc:docMk/>
            <pc:sldMk cId="3400804240" sldId="262"/>
            <ac:spMk id="10" creationId="{95A033FD-8008-2CDA-BBD2-5AA3228586C7}"/>
          </ac:spMkLst>
        </pc:spChg>
        <pc:spChg chg="add mod">
          <ac:chgData name="Микола Лебідь" userId="7ff48a8f-987c-4832-af29-5592573bc0fa" providerId="ADAL" clId="{1D36E7F3-F698-428E-8E7C-1E7C86BEA3FC}" dt="2024-05-14T12:34:03.525" v="584" actId="12"/>
          <ac:spMkLst>
            <pc:docMk/>
            <pc:sldMk cId="3400804240" sldId="262"/>
            <ac:spMk id="11" creationId="{86562208-7603-A257-36B6-408CEF8AAAC0}"/>
          </ac:spMkLst>
        </pc:spChg>
        <pc:spChg chg="add mod">
          <ac:chgData name="Микола Лебідь" userId="7ff48a8f-987c-4832-af29-5592573bc0fa" providerId="ADAL" clId="{1D36E7F3-F698-428E-8E7C-1E7C86BEA3FC}" dt="2024-05-14T12:34:25.940" v="592" actId="5793"/>
          <ac:spMkLst>
            <pc:docMk/>
            <pc:sldMk cId="3400804240" sldId="262"/>
            <ac:spMk id="12" creationId="{36BE5990-9BC0-2A9A-D458-84371059D265}"/>
          </ac:spMkLst>
        </pc:spChg>
        <pc:picChg chg="mod">
          <ac:chgData name="Микола Лебідь" userId="7ff48a8f-987c-4832-af29-5592573bc0fa" providerId="ADAL" clId="{1D36E7F3-F698-428E-8E7C-1E7C86BEA3FC}" dt="2024-05-14T12:32:59.415" v="567" actId="14100"/>
          <ac:picMkLst>
            <pc:docMk/>
            <pc:sldMk cId="3400804240" sldId="262"/>
            <ac:picMk id="4" creationId="{A1877F24-339F-77AD-190D-7290E1ADAD04}"/>
          </ac:picMkLst>
        </pc:picChg>
      </pc:sldChg>
      <pc:sldChg chg="modSp add del mod">
        <pc:chgData name="Микола Лебідь" userId="7ff48a8f-987c-4832-af29-5592573bc0fa" providerId="ADAL" clId="{1D36E7F3-F698-428E-8E7C-1E7C86BEA3FC}" dt="2024-05-14T13:47:59.676" v="2883" actId="47"/>
        <pc:sldMkLst>
          <pc:docMk/>
          <pc:sldMk cId="1638475730" sldId="263"/>
        </pc:sldMkLst>
        <pc:spChg chg="mod">
          <ac:chgData name="Микола Лебідь" userId="7ff48a8f-987c-4832-af29-5592573bc0fa" providerId="ADAL" clId="{1D36E7F3-F698-428E-8E7C-1E7C86BEA3FC}" dt="2024-05-14T12:26:48.580" v="461" actId="20577"/>
          <ac:spMkLst>
            <pc:docMk/>
            <pc:sldMk cId="1638475730" sldId="263"/>
            <ac:spMk id="8" creationId="{799CE328-03E6-B144-FE6D-548585C8EF06}"/>
          </ac:spMkLst>
        </pc:spChg>
      </pc:sldChg>
      <pc:sldChg chg="addSp delSp modSp add mod">
        <pc:chgData name="Микола Лебідь" userId="7ff48a8f-987c-4832-af29-5592573bc0fa" providerId="ADAL" clId="{1D36E7F3-F698-428E-8E7C-1E7C86BEA3FC}" dt="2024-05-14T12:42:04.227" v="841" actId="14100"/>
        <pc:sldMkLst>
          <pc:docMk/>
          <pc:sldMk cId="3543552702" sldId="264"/>
        </pc:sldMkLst>
        <pc:spChg chg="mod">
          <ac:chgData name="Микола Лебідь" userId="7ff48a8f-987c-4832-af29-5592573bc0fa" providerId="ADAL" clId="{1D36E7F3-F698-428E-8E7C-1E7C86BEA3FC}" dt="2024-05-14T12:35:03.471" v="601" actId="14100"/>
          <ac:spMkLst>
            <pc:docMk/>
            <pc:sldMk cId="3543552702" sldId="264"/>
            <ac:spMk id="2" creationId="{E847E600-AD29-C0AB-54ED-E1EA39B3D4D3}"/>
          </ac:spMkLst>
        </pc:spChg>
        <pc:spChg chg="del mod">
          <ac:chgData name="Микола Лебідь" userId="7ff48a8f-987c-4832-af29-5592573bc0fa" providerId="ADAL" clId="{1D36E7F3-F698-428E-8E7C-1E7C86BEA3FC}" dt="2024-05-14T12:35:32.275" v="607"/>
          <ac:spMkLst>
            <pc:docMk/>
            <pc:sldMk cId="3543552702" sldId="264"/>
            <ac:spMk id="3" creationId="{2BF4F0F6-EFBB-7E22-46A5-96E88F1D593A}"/>
          </ac:spMkLst>
        </pc:spChg>
        <pc:spChg chg="add mod">
          <ac:chgData name="Микола Лебідь" userId="7ff48a8f-987c-4832-af29-5592573bc0fa" providerId="ADAL" clId="{1D36E7F3-F698-428E-8E7C-1E7C86BEA3FC}" dt="2024-05-14T12:41:56.431" v="839" actId="14100"/>
          <ac:spMkLst>
            <pc:docMk/>
            <pc:sldMk cId="3543552702" sldId="264"/>
            <ac:spMk id="6" creationId="{EA221F82-DF10-5996-E958-6E2D4E8CCEED}"/>
          </ac:spMkLst>
        </pc:spChg>
        <pc:spChg chg="add mod">
          <ac:chgData name="Микола Лебідь" userId="7ff48a8f-987c-4832-af29-5592573bc0fa" providerId="ADAL" clId="{1D36E7F3-F698-428E-8E7C-1E7C86BEA3FC}" dt="2024-05-14T12:42:01.248" v="840" actId="14100"/>
          <ac:spMkLst>
            <pc:docMk/>
            <pc:sldMk cId="3543552702" sldId="264"/>
            <ac:spMk id="7" creationId="{C9C5CA85-A806-2E88-DDB4-3910F8C43C7D}"/>
          </ac:spMkLst>
        </pc:spChg>
        <pc:spChg chg="add mod">
          <ac:chgData name="Микола Лебідь" userId="7ff48a8f-987c-4832-af29-5592573bc0fa" providerId="ADAL" clId="{1D36E7F3-F698-428E-8E7C-1E7C86BEA3FC}" dt="2024-05-14T12:42:04.227" v="841" actId="14100"/>
          <ac:spMkLst>
            <pc:docMk/>
            <pc:sldMk cId="3543552702" sldId="264"/>
            <ac:spMk id="8" creationId="{55F226A7-D98C-8940-E220-D75A2E375CE6}"/>
          </ac:spMkLst>
        </pc:spChg>
        <pc:picChg chg="del">
          <ac:chgData name="Микола Лебідь" userId="7ff48a8f-987c-4832-af29-5592573bc0fa" providerId="ADAL" clId="{1D36E7F3-F698-428E-8E7C-1E7C86BEA3FC}" dt="2024-05-14T12:35:05.417" v="602" actId="478"/>
          <ac:picMkLst>
            <pc:docMk/>
            <pc:sldMk cId="3543552702" sldId="264"/>
            <ac:picMk id="5" creationId="{46B9E64B-1092-E271-25DB-441CB8D42340}"/>
          </ac:picMkLst>
        </pc:picChg>
      </pc:sldChg>
      <pc:sldChg chg="addSp delSp modSp add mod">
        <pc:chgData name="Микола Лебідь" userId="7ff48a8f-987c-4832-af29-5592573bc0fa" providerId="ADAL" clId="{1D36E7F3-F698-428E-8E7C-1E7C86BEA3FC}" dt="2024-05-15T05:19:08.462" v="4193" actId="20577"/>
        <pc:sldMkLst>
          <pc:docMk/>
          <pc:sldMk cId="1437159892" sldId="265"/>
        </pc:sldMkLst>
        <pc:spChg chg="mod">
          <ac:chgData name="Микола Лебідь" userId="7ff48a8f-987c-4832-af29-5592573bc0fa" providerId="ADAL" clId="{1D36E7F3-F698-428E-8E7C-1E7C86BEA3FC}" dt="2024-05-14T12:38:15.058" v="741" actId="20577"/>
          <ac:spMkLst>
            <pc:docMk/>
            <pc:sldMk cId="1437159892" sldId="265"/>
            <ac:spMk id="2" creationId="{E847E600-AD29-C0AB-54ED-E1EA39B3D4D3}"/>
          </ac:spMkLst>
        </pc:spChg>
        <pc:spChg chg="add del mod">
          <ac:chgData name="Микола Лебідь" userId="7ff48a8f-987c-4832-af29-5592573bc0fa" providerId="ADAL" clId="{1D36E7F3-F698-428E-8E7C-1E7C86BEA3FC}" dt="2024-05-14T12:38:25.978" v="744" actId="478"/>
          <ac:spMkLst>
            <pc:docMk/>
            <pc:sldMk cId="1437159892" sldId="265"/>
            <ac:spMk id="5" creationId="{394A02A4-37BA-4E08-6F2C-FD02092A51DB}"/>
          </ac:spMkLst>
        </pc:spChg>
        <pc:spChg chg="del">
          <ac:chgData name="Микола Лебідь" userId="7ff48a8f-987c-4832-af29-5592573bc0fa" providerId="ADAL" clId="{1D36E7F3-F698-428E-8E7C-1E7C86BEA3FC}" dt="2024-05-14T12:38:20.169" v="742" actId="21"/>
          <ac:spMkLst>
            <pc:docMk/>
            <pc:sldMk cId="1437159892" sldId="265"/>
            <ac:spMk id="6" creationId="{EA221F82-DF10-5996-E958-6E2D4E8CCEED}"/>
          </ac:spMkLst>
        </pc:spChg>
        <pc:spChg chg="del">
          <ac:chgData name="Микола Лебідь" userId="7ff48a8f-987c-4832-af29-5592573bc0fa" providerId="ADAL" clId="{1D36E7F3-F698-428E-8E7C-1E7C86BEA3FC}" dt="2024-05-14T12:38:23.621" v="743" actId="21"/>
          <ac:spMkLst>
            <pc:docMk/>
            <pc:sldMk cId="1437159892" sldId="265"/>
            <ac:spMk id="7" creationId="{C9C5CA85-A806-2E88-DDB4-3910F8C43C7D}"/>
          </ac:spMkLst>
        </pc:spChg>
        <pc:spChg chg="del">
          <ac:chgData name="Микола Лебідь" userId="7ff48a8f-987c-4832-af29-5592573bc0fa" providerId="ADAL" clId="{1D36E7F3-F698-428E-8E7C-1E7C86BEA3FC}" dt="2024-05-14T12:38:29.843" v="745" actId="21"/>
          <ac:spMkLst>
            <pc:docMk/>
            <pc:sldMk cId="1437159892" sldId="265"/>
            <ac:spMk id="8" creationId="{55F226A7-D98C-8940-E220-D75A2E375CE6}"/>
          </ac:spMkLst>
        </pc:spChg>
        <pc:spChg chg="add mod">
          <ac:chgData name="Микола Лебідь" userId="7ff48a8f-987c-4832-af29-5592573bc0fa" providerId="ADAL" clId="{1D36E7F3-F698-428E-8E7C-1E7C86BEA3FC}" dt="2024-05-15T05:19:08.462" v="4193" actId="20577"/>
          <ac:spMkLst>
            <pc:docMk/>
            <pc:sldMk cId="1437159892" sldId="265"/>
            <ac:spMk id="9" creationId="{020E129A-23A2-572D-8E28-F7FCF0145E49}"/>
          </ac:spMkLst>
        </pc:spChg>
      </pc:sldChg>
      <pc:sldChg chg="modSp add mod">
        <pc:chgData name="Микола Лебідь" userId="7ff48a8f-987c-4832-af29-5592573bc0fa" providerId="ADAL" clId="{1D36E7F3-F698-428E-8E7C-1E7C86BEA3FC}" dt="2024-05-14T12:48:47.352" v="1081" actId="20577"/>
        <pc:sldMkLst>
          <pc:docMk/>
          <pc:sldMk cId="2380726404" sldId="266"/>
        </pc:sldMkLst>
        <pc:spChg chg="mod">
          <ac:chgData name="Микола Лебідь" userId="7ff48a8f-987c-4832-af29-5592573bc0fa" providerId="ADAL" clId="{1D36E7F3-F698-428E-8E7C-1E7C86BEA3FC}" dt="2024-05-14T12:42:26.776" v="874" actId="20577"/>
          <ac:spMkLst>
            <pc:docMk/>
            <pc:sldMk cId="2380726404" sldId="266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2:48:47.352" v="1081" actId="20577"/>
          <ac:spMkLst>
            <pc:docMk/>
            <pc:sldMk cId="2380726404" sldId="266"/>
            <ac:spMk id="9" creationId="{020E129A-23A2-572D-8E28-F7FCF0145E49}"/>
          </ac:spMkLst>
        </pc:spChg>
      </pc:sldChg>
      <pc:sldChg chg="modSp add mod">
        <pc:chgData name="Микола Лебідь" userId="7ff48a8f-987c-4832-af29-5592573bc0fa" providerId="ADAL" clId="{1D36E7F3-F698-428E-8E7C-1E7C86BEA3FC}" dt="2024-05-14T12:49:16.967" v="1088" actId="20577"/>
        <pc:sldMkLst>
          <pc:docMk/>
          <pc:sldMk cId="1576900478" sldId="267"/>
        </pc:sldMkLst>
        <pc:spChg chg="mod">
          <ac:chgData name="Микола Лебідь" userId="7ff48a8f-987c-4832-af29-5592573bc0fa" providerId="ADAL" clId="{1D36E7F3-F698-428E-8E7C-1E7C86BEA3FC}" dt="2024-05-14T12:44:14.951" v="949" actId="20577"/>
          <ac:spMkLst>
            <pc:docMk/>
            <pc:sldMk cId="1576900478" sldId="267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2:49:16.967" v="1088" actId="20577"/>
          <ac:spMkLst>
            <pc:docMk/>
            <pc:sldMk cId="1576900478" sldId="267"/>
            <ac:spMk id="9" creationId="{020E129A-23A2-572D-8E28-F7FCF0145E49}"/>
          </ac:spMkLst>
        </pc:spChg>
      </pc:sldChg>
      <pc:sldChg chg="modSp add mod">
        <pc:chgData name="Микола Лебідь" userId="7ff48a8f-987c-4832-af29-5592573bc0fa" providerId="ADAL" clId="{1D36E7F3-F698-428E-8E7C-1E7C86BEA3FC}" dt="2024-05-14T12:54:26.209" v="1287" actId="1076"/>
        <pc:sldMkLst>
          <pc:docMk/>
          <pc:sldMk cId="3425769247" sldId="268"/>
        </pc:sldMkLst>
        <pc:spChg chg="mod">
          <ac:chgData name="Микола Лебідь" userId="7ff48a8f-987c-4832-af29-5592573bc0fa" providerId="ADAL" clId="{1D36E7F3-F698-428E-8E7C-1E7C86BEA3FC}" dt="2024-05-14T12:49:36.872" v="1129" actId="20577"/>
          <ac:spMkLst>
            <pc:docMk/>
            <pc:sldMk cId="3425769247" sldId="268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2:54:26.209" v="1287" actId="1076"/>
          <ac:spMkLst>
            <pc:docMk/>
            <pc:sldMk cId="3425769247" sldId="268"/>
            <ac:spMk id="9" creationId="{020E129A-23A2-572D-8E28-F7FCF0145E49}"/>
          </ac:spMkLst>
        </pc:spChg>
      </pc:sldChg>
      <pc:sldChg chg="modSp add mod ord">
        <pc:chgData name="Микола Лебідь" userId="7ff48a8f-987c-4832-af29-5592573bc0fa" providerId="ADAL" clId="{1D36E7F3-F698-428E-8E7C-1E7C86BEA3FC}" dt="2024-05-14T13:31:57.940" v="2367"/>
        <pc:sldMkLst>
          <pc:docMk/>
          <pc:sldMk cId="265571130" sldId="269"/>
        </pc:sldMkLst>
        <pc:spChg chg="mod">
          <ac:chgData name="Микола Лебідь" userId="7ff48a8f-987c-4832-af29-5592573bc0fa" providerId="ADAL" clId="{1D36E7F3-F698-428E-8E7C-1E7C86BEA3FC}" dt="2024-05-14T12:56:36.603" v="1416" actId="1076"/>
          <ac:spMkLst>
            <pc:docMk/>
            <pc:sldMk cId="265571130" sldId="269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2:56:46.898" v="1420" actId="6549"/>
          <ac:spMkLst>
            <pc:docMk/>
            <pc:sldMk cId="265571130" sldId="269"/>
            <ac:spMk id="9" creationId="{020E129A-23A2-572D-8E28-F7FCF0145E49}"/>
          </ac:spMkLst>
        </pc:spChg>
      </pc:sldChg>
      <pc:sldChg chg="modSp add mod ord">
        <pc:chgData name="Микола Лебідь" userId="7ff48a8f-987c-4832-af29-5592573bc0fa" providerId="ADAL" clId="{1D36E7F3-F698-428E-8E7C-1E7C86BEA3FC}" dt="2024-05-14T13:32:47.749" v="2390" actId="20577"/>
        <pc:sldMkLst>
          <pc:docMk/>
          <pc:sldMk cId="293639402" sldId="270"/>
        </pc:sldMkLst>
        <pc:spChg chg="mod">
          <ac:chgData name="Микола Лебідь" userId="7ff48a8f-987c-4832-af29-5592573bc0fa" providerId="ADAL" clId="{1D36E7F3-F698-428E-8E7C-1E7C86BEA3FC}" dt="2024-05-14T13:32:47.749" v="2390" actId="20577"/>
          <ac:spMkLst>
            <pc:docMk/>
            <pc:sldMk cId="293639402" sldId="270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3:32:40.116" v="2380" actId="20577"/>
          <ac:spMkLst>
            <pc:docMk/>
            <pc:sldMk cId="293639402" sldId="270"/>
            <ac:spMk id="9" creationId="{020E129A-23A2-572D-8E28-F7FCF0145E49}"/>
          </ac:spMkLst>
        </pc:spChg>
      </pc:sldChg>
      <pc:sldChg chg="modSp add mod">
        <pc:chgData name="Микола Лебідь" userId="7ff48a8f-987c-4832-af29-5592573bc0fa" providerId="ADAL" clId="{1D36E7F3-F698-428E-8E7C-1E7C86BEA3FC}" dt="2024-05-14T13:34:37.376" v="2511" actId="6549"/>
        <pc:sldMkLst>
          <pc:docMk/>
          <pc:sldMk cId="982293160" sldId="271"/>
        </pc:sldMkLst>
        <pc:spChg chg="mod">
          <ac:chgData name="Микола Лебідь" userId="7ff48a8f-987c-4832-af29-5592573bc0fa" providerId="ADAL" clId="{1D36E7F3-F698-428E-8E7C-1E7C86BEA3FC}" dt="2024-05-14T13:34:37.376" v="2511" actId="6549"/>
          <ac:spMkLst>
            <pc:docMk/>
            <pc:sldMk cId="982293160" sldId="271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3:26:20.605" v="1937" actId="6549"/>
          <ac:spMkLst>
            <pc:docMk/>
            <pc:sldMk cId="982293160" sldId="271"/>
            <ac:spMk id="9" creationId="{020E129A-23A2-572D-8E28-F7FCF0145E49}"/>
          </ac:spMkLst>
        </pc:spChg>
      </pc:sldChg>
      <pc:sldChg chg="modSp add mod">
        <pc:chgData name="Микола Лебідь" userId="7ff48a8f-987c-4832-af29-5592573bc0fa" providerId="ADAL" clId="{1D36E7F3-F698-428E-8E7C-1E7C86BEA3FC}" dt="2024-05-14T13:36:50.586" v="2579" actId="20577"/>
        <pc:sldMkLst>
          <pc:docMk/>
          <pc:sldMk cId="2729764078" sldId="272"/>
        </pc:sldMkLst>
        <pc:spChg chg="mod">
          <ac:chgData name="Микола Лебідь" userId="7ff48a8f-987c-4832-af29-5592573bc0fa" providerId="ADAL" clId="{1D36E7F3-F698-428E-8E7C-1E7C86BEA3FC}" dt="2024-05-14T13:34:21.639" v="2470" actId="20577"/>
          <ac:spMkLst>
            <pc:docMk/>
            <pc:sldMk cId="2729764078" sldId="272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3:36:50.586" v="2579" actId="20577"/>
          <ac:spMkLst>
            <pc:docMk/>
            <pc:sldMk cId="2729764078" sldId="272"/>
            <ac:spMk id="9" creationId="{020E129A-23A2-572D-8E28-F7FCF0145E49}"/>
          </ac:spMkLst>
        </pc:spChg>
      </pc:sldChg>
      <pc:sldChg chg="modSp add mod">
        <pc:chgData name="Микола Лебідь" userId="7ff48a8f-987c-4832-af29-5592573bc0fa" providerId="ADAL" clId="{1D36E7F3-F698-428E-8E7C-1E7C86BEA3FC}" dt="2024-05-14T13:38:46.557" v="2581" actId="20577"/>
        <pc:sldMkLst>
          <pc:docMk/>
          <pc:sldMk cId="2330336622" sldId="273"/>
        </pc:sldMkLst>
        <pc:spChg chg="mod">
          <ac:chgData name="Микола Лебідь" userId="7ff48a8f-987c-4832-af29-5592573bc0fa" providerId="ADAL" clId="{1D36E7F3-F698-428E-8E7C-1E7C86BEA3FC}" dt="2024-05-14T13:34:29.786" v="2492" actId="6549"/>
          <ac:spMkLst>
            <pc:docMk/>
            <pc:sldMk cId="2330336622" sldId="273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3:38:46.557" v="2581" actId="20577"/>
          <ac:spMkLst>
            <pc:docMk/>
            <pc:sldMk cId="2330336622" sldId="273"/>
            <ac:spMk id="9" creationId="{020E129A-23A2-572D-8E28-F7FCF0145E49}"/>
          </ac:spMkLst>
        </pc:spChg>
      </pc:sldChg>
      <pc:sldChg chg="modSp add mod">
        <pc:chgData name="Микола Лебідь" userId="7ff48a8f-987c-4832-af29-5592573bc0fa" providerId="ADAL" clId="{1D36E7F3-F698-428E-8E7C-1E7C86BEA3FC}" dt="2024-05-14T13:55:03.792" v="3442" actId="20577"/>
        <pc:sldMkLst>
          <pc:docMk/>
          <pc:sldMk cId="2505654145" sldId="274"/>
        </pc:sldMkLst>
        <pc:spChg chg="mod">
          <ac:chgData name="Микола Лебідь" userId="7ff48a8f-987c-4832-af29-5592573bc0fa" providerId="ADAL" clId="{1D36E7F3-F698-428E-8E7C-1E7C86BEA3FC}" dt="2024-05-14T13:44:13.387" v="2695" actId="20577"/>
          <ac:spMkLst>
            <pc:docMk/>
            <pc:sldMk cId="2505654145" sldId="274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3:55:03.792" v="3442" actId="20577"/>
          <ac:spMkLst>
            <pc:docMk/>
            <pc:sldMk cId="2505654145" sldId="274"/>
            <ac:spMk id="9" creationId="{020E129A-23A2-572D-8E28-F7FCF0145E49}"/>
          </ac:spMkLst>
        </pc:spChg>
      </pc:sldChg>
      <pc:sldChg chg="add del">
        <pc:chgData name="Микола Лебідь" userId="7ff48a8f-987c-4832-af29-5592573bc0fa" providerId="ADAL" clId="{1D36E7F3-F698-428E-8E7C-1E7C86BEA3FC}" dt="2024-05-14T13:51:12.189" v="3013" actId="47"/>
        <pc:sldMkLst>
          <pc:docMk/>
          <pc:sldMk cId="3310232618" sldId="275"/>
        </pc:sldMkLst>
      </pc:sldChg>
      <pc:sldChg chg="modSp add mod ord">
        <pc:chgData name="Микола Лебідь" userId="7ff48a8f-987c-4832-af29-5592573bc0fa" providerId="ADAL" clId="{1D36E7F3-F698-428E-8E7C-1E7C86BEA3FC}" dt="2024-05-14T13:55:27.619" v="3445" actId="1076"/>
        <pc:sldMkLst>
          <pc:docMk/>
          <pc:sldMk cId="3573740262" sldId="275"/>
        </pc:sldMkLst>
        <pc:spChg chg="mod">
          <ac:chgData name="Микола Лебідь" userId="7ff48a8f-987c-4832-af29-5592573bc0fa" providerId="ADAL" clId="{1D36E7F3-F698-428E-8E7C-1E7C86BEA3FC}" dt="2024-05-14T13:52:19.034" v="3042" actId="20577"/>
          <ac:spMkLst>
            <pc:docMk/>
            <pc:sldMk cId="3573740262" sldId="275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3:55:27.619" v="3445" actId="1076"/>
          <ac:spMkLst>
            <pc:docMk/>
            <pc:sldMk cId="3573740262" sldId="275"/>
            <ac:spMk id="9" creationId="{020E129A-23A2-572D-8E28-F7FCF0145E49}"/>
          </ac:spMkLst>
        </pc:spChg>
      </pc:sldChg>
      <pc:sldChg chg="add del">
        <pc:chgData name="Микола Лебідь" userId="7ff48a8f-987c-4832-af29-5592573bc0fa" providerId="ADAL" clId="{1D36E7F3-F698-428E-8E7C-1E7C86BEA3FC}" dt="2024-05-14T13:51:14.587" v="3014" actId="47"/>
        <pc:sldMkLst>
          <pc:docMk/>
          <pc:sldMk cId="1856315218" sldId="276"/>
        </pc:sldMkLst>
      </pc:sldChg>
      <pc:sldChg chg="modSp add mod">
        <pc:chgData name="Микола Лебідь" userId="7ff48a8f-987c-4832-af29-5592573bc0fa" providerId="ADAL" clId="{1D36E7F3-F698-428E-8E7C-1E7C86BEA3FC}" dt="2024-05-14T14:08:35.706" v="4158" actId="14100"/>
        <pc:sldMkLst>
          <pc:docMk/>
          <pc:sldMk cId="3409498294" sldId="276"/>
        </pc:sldMkLst>
        <pc:spChg chg="mod">
          <ac:chgData name="Микола Лебідь" userId="7ff48a8f-987c-4832-af29-5592573bc0fa" providerId="ADAL" clId="{1D36E7F3-F698-428E-8E7C-1E7C86BEA3FC}" dt="2024-05-14T13:56:23.069" v="3501" actId="20577"/>
          <ac:spMkLst>
            <pc:docMk/>
            <pc:sldMk cId="3409498294" sldId="276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4T14:08:35.706" v="4158" actId="14100"/>
          <ac:spMkLst>
            <pc:docMk/>
            <pc:sldMk cId="3409498294" sldId="276"/>
            <ac:spMk id="9" creationId="{020E129A-23A2-572D-8E28-F7FCF0145E49}"/>
          </ac:spMkLst>
        </pc:spChg>
      </pc:sldChg>
      <pc:sldChg chg="addSp delSp modSp add mod modAnim">
        <pc:chgData name="Микола Лебідь" userId="7ff48a8f-987c-4832-af29-5592573bc0fa" providerId="ADAL" clId="{1D36E7F3-F698-428E-8E7C-1E7C86BEA3FC}" dt="2024-05-14T14:08:58.981" v="4159" actId="6549"/>
        <pc:sldMkLst>
          <pc:docMk/>
          <pc:sldMk cId="1093526057" sldId="277"/>
        </pc:sldMkLst>
        <pc:spChg chg="mod">
          <ac:chgData name="Микола Лебідь" userId="7ff48a8f-987c-4832-af29-5592573bc0fa" providerId="ADAL" clId="{1D36E7F3-F698-428E-8E7C-1E7C86BEA3FC}" dt="2024-05-14T14:01:53.383" v="3772" actId="20577"/>
          <ac:spMkLst>
            <pc:docMk/>
            <pc:sldMk cId="1093526057" sldId="277"/>
            <ac:spMk id="2" creationId="{E847E600-AD29-C0AB-54ED-E1EA39B3D4D3}"/>
          </ac:spMkLst>
        </pc:spChg>
        <pc:spChg chg="add mod">
          <ac:chgData name="Микола Лебідь" userId="7ff48a8f-987c-4832-af29-5592573bc0fa" providerId="ADAL" clId="{1D36E7F3-F698-428E-8E7C-1E7C86BEA3FC}" dt="2024-05-14T14:08:58.981" v="4159" actId="6549"/>
          <ac:spMkLst>
            <pc:docMk/>
            <pc:sldMk cId="1093526057" sldId="277"/>
            <ac:spMk id="3" creationId="{9510B42E-245F-4814-FE24-B4543DEF4BD2}"/>
          </ac:spMkLst>
        </pc:spChg>
        <pc:spChg chg="del mod">
          <ac:chgData name="Микола Лебідь" userId="7ff48a8f-987c-4832-af29-5592573bc0fa" providerId="ADAL" clId="{1D36E7F3-F698-428E-8E7C-1E7C86BEA3FC}" dt="2024-05-14T14:00:46.742" v="3740"/>
          <ac:spMkLst>
            <pc:docMk/>
            <pc:sldMk cId="1093526057" sldId="277"/>
            <ac:spMk id="9" creationId="{020E129A-23A2-572D-8E28-F7FCF0145E49}"/>
          </ac:spMkLst>
        </pc:spChg>
      </pc:sldChg>
      <pc:sldChg chg="modSp add mod">
        <pc:chgData name="Микола Лебідь" userId="7ff48a8f-987c-4832-af29-5592573bc0fa" providerId="ADAL" clId="{1D36E7F3-F698-428E-8E7C-1E7C86BEA3FC}" dt="2024-05-15T05:23:02.415" v="4484" actId="313"/>
        <pc:sldMkLst>
          <pc:docMk/>
          <pc:sldMk cId="976032496" sldId="278"/>
        </pc:sldMkLst>
        <pc:spChg chg="mod">
          <ac:chgData name="Микола Лебідь" userId="7ff48a8f-987c-4832-af29-5592573bc0fa" providerId="ADAL" clId="{1D36E7F3-F698-428E-8E7C-1E7C86BEA3FC}" dt="2024-05-15T05:19:28.756" v="4243" actId="20577"/>
          <ac:spMkLst>
            <pc:docMk/>
            <pc:sldMk cId="976032496" sldId="278"/>
            <ac:spMk id="2" creationId="{E847E600-AD29-C0AB-54ED-E1EA39B3D4D3}"/>
          </ac:spMkLst>
        </pc:spChg>
        <pc:spChg chg="mod">
          <ac:chgData name="Микола Лебідь" userId="7ff48a8f-987c-4832-af29-5592573bc0fa" providerId="ADAL" clId="{1D36E7F3-F698-428E-8E7C-1E7C86BEA3FC}" dt="2024-05-15T05:23:02.415" v="4484" actId="313"/>
          <ac:spMkLst>
            <pc:docMk/>
            <pc:sldMk cId="976032496" sldId="278"/>
            <ac:spMk id="9" creationId="{020E129A-23A2-572D-8E28-F7FCF0145E49}"/>
          </ac:spMkLst>
        </pc:spChg>
      </pc:sldChg>
      <pc:sldMasterChg chg="add del addSldLayout delSldLayout">
        <pc:chgData name="Микола Лебідь" userId="7ff48a8f-987c-4832-af29-5592573bc0fa" providerId="ADAL" clId="{1D36E7F3-F698-428E-8E7C-1E7C86BEA3FC}" dt="2024-05-14T11:45:02.457" v="13" actId="26606"/>
        <pc:sldMasterMkLst>
          <pc:docMk/>
          <pc:sldMasterMk cId="3378127105" sldId="2147483648"/>
        </pc:sldMasterMkLst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3855463324" sldId="2147483649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1039532897" sldId="2147483650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431731671" sldId="2147483651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1708072614" sldId="2147483652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3049424812" sldId="2147483653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2022024133" sldId="2147483654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2113573471" sldId="2147483655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189115070" sldId="2147483656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2508750882" sldId="2147483657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4153523193" sldId="2147483658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45:02.457" v="13" actId="26606"/>
          <pc:sldLayoutMkLst>
            <pc:docMk/>
            <pc:sldMasterMk cId="3378127105" sldId="2147483648"/>
            <pc:sldLayoutMk cId="3798810706" sldId="2147483659"/>
          </pc:sldLayoutMkLst>
        </pc:sldLayoutChg>
      </pc:sldMasterChg>
      <pc:sldMasterChg chg="add del replId addSldLayout delSldLayout">
        <pc:chgData name="Микола Лебідь" userId="7ff48a8f-987c-4832-af29-5592573bc0fa" providerId="ADAL" clId="{1D36E7F3-F698-428E-8E7C-1E7C86BEA3FC}" dt="2024-05-14T11:53:48.764" v="132" actId="26606"/>
        <pc:sldMasterMkLst>
          <pc:docMk/>
          <pc:sldMasterMk cId="3439814381" sldId="2147483660"/>
        </pc:sldMasterMkLst>
        <pc:sldLayoutChg chg="add del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1716381775" sldId="2147483661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2099900125" sldId="2147483662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1231985637" sldId="2147483663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1589361840" sldId="2147483664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1173147807" sldId="2147483665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1475821224" sldId="2147483666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3893714743" sldId="2147483667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1185799518" sldId="2147483668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3434868466" sldId="2147483669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2126284319" sldId="2147483670"/>
          </pc:sldLayoutMkLst>
        </pc:sldLayoutChg>
        <pc:sldLayoutChg chg="add del replI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3439814381" sldId="2147483660"/>
            <pc:sldLayoutMk cId="74435456" sldId="2147483671"/>
          </pc:sldLayoutMkLst>
        </pc:sldLayoutChg>
      </pc:sldMasterChg>
      <pc:sldMasterChg chg="add addSldLayout">
        <pc:chgData name="Микола Лебідь" userId="7ff48a8f-987c-4832-af29-5592573bc0fa" providerId="ADAL" clId="{1D36E7F3-F698-428E-8E7C-1E7C86BEA3FC}" dt="2024-05-14T11:53:48.764" v="132" actId="26606"/>
        <pc:sldMasterMkLst>
          <pc:docMk/>
          <pc:sldMasterMk cId="4139726236" sldId="2147483695"/>
        </pc:sldMasterMkLst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3712651068" sldId="2147483684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3811736487" sldId="2147483685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1812707777" sldId="2147483686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3723882320" sldId="2147483687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2383314904" sldId="2147483688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457113331" sldId="2147483689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566614887" sldId="2147483690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2083125262" sldId="2147483691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3545399481" sldId="2147483692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2890178253" sldId="2147483693"/>
          </pc:sldLayoutMkLst>
        </pc:sldLayoutChg>
        <pc:sldLayoutChg chg="add">
          <pc:chgData name="Микола Лебідь" userId="7ff48a8f-987c-4832-af29-5592573bc0fa" providerId="ADAL" clId="{1D36E7F3-F698-428E-8E7C-1E7C86BEA3FC}" dt="2024-05-14T11:53:48.764" v="132" actId="26606"/>
          <pc:sldLayoutMkLst>
            <pc:docMk/>
            <pc:sldMasterMk cId="4139726236" sldId="2147483695"/>
            <pc:sldLayoutMk cId="1445933854" sldId="2147483694"/>
          </pc:sldLayoutMkLst>
        </pc:sldLayoutChg>
      </pc:sldMasterChg>
      <pc:sldMasterChg chg="add del addSldLayout delSldLayout">
        <pc:chgData name="Микола Лебідь" userId="7ff48a8f-987c-4832-af29-5592573bc0fa" providerId="ADAL" clId="{1D36E7F3-F698-428E-8E7C-1E7C86BEA3FC}" dt="2024-05-14T11:25:05.194" v="8" actId="26606"/>
        <pc:sldMasterMkLst>
          <pc:docMk/>
          <pc:sldMasterMk cId="495385668" sldId="2147483738"/>
        </pc:sldMasterMkLst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156672100" sldId="2147483727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211375508" sldId="2147483728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522141423" sldId="2147483729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3077712271" sldId="2147483730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2842350680" sldId="2147483731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1451764543" sldId="2147483732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4175032793" sldId="2147483733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371923625" sldId="2147483734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804572502" sldId="2147483735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3599258366" sldId="2147483736"/>
          </pc:sldLayoutMkLst>
        </pc:sldLayoutChg>
        <pc:sldLayoutChg chg="add del">
          <pc:chgData name="Микола Лебідь" userId="7ff48a8f-987c-4832-af29-5592573bc0fa" providerId="ADAL" clId="{1D36E7F3-F698-428E-8E7C-1E7C86BEA3FC}" dt="2024-05-14T11:25:05.194" v="8" actId="26606"/>
          <pc:sldLayoutMkLst>
            <pc:docMk/>
            <pc:sldMasterMk cId="495385668" sldId="2147483738"/>
            <pc:sldLayoutMk cId="3748864489" sldId="2147483737"/>
          </pc:sldLayoutMkLst>
        </pc:sldLayoutChg>
      </pc:sldMasterChg>
    </pc:docChg>
  </pc:docChgLst>
  <pc:docChgLst>
    <pc:chgData name="Микола Лебідь" userId="7ff48a8f-987c-4832-af29-5592573bc0fa" providerId="ADAL" clId="{F3A16A8B-E308-4703-8AE4-754BC81F3397}"/>
    <pc:docChg chg="custSel modSld">
      <pc:chgData name="Микола Лебідь" userId="7ff48a8f-987c-4832-af29-5592573bc0fa" providerId="ADAL" clId="{F3A16A8B-E308-4703-8AE4-754BC81F3397}" dt="2024-07-31T06:33:30.922" v="1" actId="21"/>
      <pc:docMkLst>
        <pc:docMk/>
      </pc:docMkLst>
      <pc:sldChg chg="delSp modSp mod">
        <pc:chgData name="Микола Лебідь" userId="7ff48a8f-987c-4832-af29-5592573bc0fa" providerId="ADAL" clId="{F3A16A8B-E308-4703-8AE4-754BC81F3397}" dt="2024-07-31T06:33:30.922" v="1" actId="21"/>
        <pc:sldMkLst>
          <pc:docMk/>
          <pc:sldMk cId="1308535762" sldId="256"/>
        </pc:sldMkLst>
        <pc:spChg chg="del mod">
          <ac:chgData name="Микола Лебідь" userId="7ff48a8f-987c-4832-af29-5592573bc0fa" providerId="ADAL" clId="{F3A16A8B-E308-4703-8AE4-754BC81F3397}" dt="2024-07-31T06:33:30.922" v="1" actId="21"/>
          <ac:spMkLst>
            <pc:docMk/>
            <pc:sldMk cId="1308535762" sldId="256"/>
            <ac:spMk id="3" creationId="{2BF4F0F6-EFBB-7E22-46A5-96E88F1D593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C6A7E-6514-4F45-9011-41147979F953}" type="datetimeFigureOut">
              <a:rPr lang="uk-UA" smtClean="0"/>
              <a:t>31.07.2024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AADAD-8EDC-4DCB-9484-5BF39D9F595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0642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744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13493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81469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666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3758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5905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875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0413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8571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2523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6820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AADAD-8EDC-4DCB-9484-5BF39D9F5953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0541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0979-F579-4E9B-A675-1F5ABBFF00DB}" type="datetime1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1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6D0F-5A12-4D0A-80B0-1A6122B61E7B}" type="datetime1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82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8C84-89CA-44AB-B0BE-5C91BAF75478}" type="datetime1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1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7156E-175E-4DBA-9D21-B772C320F342}" type="datetime1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2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5F6E-3D02-4292-95D1-C62B3126321B}" type="datetime1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9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ACB-D10C-44A8-9570-124370F4CB38}" type="datetime1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78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84F4-0E7A-4BDE-98C6-AE68FB974645}" type="datetime1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3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1D8-9801-4C4B-92F3-66C9A863BD74}" type="datetime1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14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E8FD-B23E-4E1A-83EF-0847EBEA0105}" type="datetime1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51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891E-A7C2-465C-AD39-8EDCB0F58E3C}" type="datetime1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3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93E5-AFB6-485C-8E3C-32F92A07875F}" type="datetime1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0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3A332BE1-279E-4118-9FE3-7952B079A510}" type="datetime1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26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88" r:id="rId6"/>
    <p:sldLayoutId id="2147483684" r:id="rId7"/>
    <p:sldLayoutId id="2147483685" r:id="rId8"/>
    <p:sldLayoutId id="2147483686" r:id="rId9"/>
    <p:sldLayoutId id="2147483687" r:id="rId10"/>
    <p:sldLayoutId id="214748368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Зображення, що містить текст, Шрифт, логотип, Графіка&#10;&#10;Автоматично згенерований опис">
            <a:extLst>
              <a:ext uri="{FF2B5EF4-FFF2-40B4-BE49-F238E27FC236}">
                <a16:creationId xmlns:a16="http://schemas.microsoft.com/office/drawing/2014/main" id="{46B9E64B-1092-E271-25DB-441CB8D423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827" y="3543287"/>
            <a:ext cx="4209804" cy="2909716"/>
          </a:xfrm>
          <a:prstGeom prst="rect">
            <a:avLst/>
          </a:prstGeom>
          <a:noFill/>
        </p:spPr>
      </p:pic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479" y="1483639"/>
            <a:ext cx="7124733" cy="2580931"/>
          </a:xfrm>
        </p:spPr>
        <p:txBody>
          <a:bodyPr>
            <a:noAutofit/>
          </a:bodyPr>
          <a:lstStyle/>
          <a:p>
            <a:r>
              <a:rPr lang="uk-UA" sz="75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uk-UA" sz="7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ЛЕКТРОННЕ</a:t>
            </a:r>
            <a:br>
              <a:rPr lang="uk-UA" sz="7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7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ДЕКЛАРУВАННЯ</a:t>
            </a:r>
          </a:p>
        </p:txBody>
      </p:sp>
    </p:spTree>
    <p:extLst>
      <p:ext uri="{BB962C8B-B14F-4D97-AF65-F5344CB8AC3E}">
        <p14:creationId xmlns:p14="http://schemas.microsoft.com/office/powerpoint/2010/main" val="130853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377" y="1238548"/>
            <a:ext cx="7183726" cy="1860115"/>
          </a:xfrm>
        </p:spPr>
        <p:txBody>
          <a:bodyPr>
            <a:normAutofit fontScale="90000"/>
          </a:bodyPr>
          <a:lstStyle/>
          <a:p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ДЕКЛАРУВАННЮ ПІДЛЯГАЮТЬ:</a:t>
            </a: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1438824" y="3492473"/>
            <a:ext cx="1064502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юридичні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особи (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особи, трасти або інші подібні правові утворення, кінцевим </a:t>
            </a:r>
            <a:r>
              <a:rPr lang="uk-UA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бенефіціарним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власником (контролером) яких є суб’єкт декларування або члени його сім’ї)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нематеріальні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активи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доходи, у тому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числі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подарунки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грошові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активи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робота за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сумісництвом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суб’єкта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декларування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2976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377" y="1238548"/>
            <a:ext cx="7183726" cy="1860115"/>
          </a:xfrm>
        </p:spPr>
        <p:txBody>
          <a:bodyPr>
            <a:normAutofit fontScale="90000"/>
          </a:bodyPr>
          <a:lstStyle/>
          <a:p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ДЕКЛАРУВАННЮ ПІДЛЯГАЮТЬ: </a:t>
            </a: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98322" y="3363396"/>
            <a:ext cx="1199535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банківські та інші фінансові установи, у тому числі за кордоном, у яких у суб'єкта декларування або членів його сім'ї відкриті рахунки або зберігаються кошти, інше майно;</a:t>
            </a:r>
          </a:p>
          <a:p>
            <a:pPr marL="457200" indent="-457200" algn="just">
              <a:buFontTx/>
              <a:buChar char="-"/>
            </a:pP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фінансові зобов’язання;</a:t>
            </a:r>
          </a:p>
          <a:p>
            <a:pPr marL="457200" indent="-457200" algn="just">
              <a:buFontTx/>
              <a:buChar char="-"/>
            </a:pP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видатки та правочини суб’єкта декларування;</a:t>
            </a:r>
          </a:p>
          <a:p>
            <a:pPr marL="457200" indent="-457200" algn="just">
              <a:buFontTx/>
              <a:buChar char="-"/>
            </a:pP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входження суб’єкта декларування до керівних, ревізійних чи наглядових органів об’єднань, організацій, членство в таких об’єднаннях (організаціях).</a:t>
            </a:r>
          </a:p>
          <a:p>
            <a:pPr marL="457200" indent="-457200" algn="just">
              <a:buFontTx/>
              <a:buChar char="-"/>
            </a:pP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3033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377" y="1238548"/>
            <a:ext cx="7183726" cy="1860115"/>
          </a:xfrm>
        </p:spPr>
        <p:txBody>
          <a:bodyPr>
            <a:normAutofit fontScale="90000"/>
          </a:bodyPr>
          <a:lstStyle/>
          <a:p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ДЕКЛАРУВАННЮ ПІДЛЯГАЮТЬ ОБ’ЄКТИ, ЩО НАЛЕЖАТЬ СУБ’ЄКТУ ДЕКЛАРУВАННЯ ТА ЧЛЕНАМ ЙОГО СІМ’Ї: </a:t>
            </a:r>
            <a:endParaRPr lang="uk-UA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1438824" y="3492473"/>
            <a:ext cx="1064502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приватна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власність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, у т.ч.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спільна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власність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оренда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,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володіння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,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інше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право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користування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/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Форма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правочину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не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важлива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557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377" y="1238548"/>
            <a:ext cx="7183726" cy="1860115"/>
          </a:xfrm>
        </p:spPr>
        <p:txBody>
          <a:bodyPr>
            <a:normAutofit fontScale="90000"/>
          </a:bodyPr>
          <a:lstStyle/>
          <a:p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ПОВІДОМЛЕННЯ ПРО СУТТЄВІ ЗМІНИ В МАЙНОВОМУ СТАНІ ПОДАЄТЬСЯ:</a:t>
            </a:r>
            <a:endParaRPr lang="uk-UA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942295" y="3759308"/>
            <a:ext cx="1106780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 10-денний строк з моменту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отримання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доходу,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придбання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майна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або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здійснення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видатку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на суму,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що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перевищує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50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прожиткових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мінімумів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 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/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/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374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377" y="1238548"/>
            <a:ext cx="7183726" cy="1860115"/>
          </a:xfrm>
        </p:spPr>
        <p:txBody>
          <a:bodyPr>
            <a:normAutofit fontScale="90000"/>
          </a:bodyPr>
          <a:lstStyle/>
          <a:p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ПОВІДОМЛЕННЯ ПРО СУТТЄВІ ЗМІНИ В МАЙНОВОМУ СТАНІ ПОДАЮТЬ ЛИШЕ:</a:t>
            </a:r>
            <a:endParaRPr lang="uk-UA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491613" y="3428523"/>
            <a:ext cx="1151849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службові</a:t>
            </a:r>
            <a:r>
              <a:rPr lang="uk-UA" sz="2800" dirty="0"/>
              <a:t> 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особи, які займають відповідальне та особливо відповідальне становище 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(п</a:t>
            </a:r>
            <a:r>
              <a:rPr lang="uk-UA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ерелік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осіб визначено у примітці до                 ст. 51-3 Закону України «Про запобігання корупції»);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особи, які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займають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посади,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пов’язані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з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високим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рівнем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коруп</a:t>
            </a:r>
            <a:r>
              <a:rPr lang="uk-UA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ційних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ризиків (перелік затверджено НАЗК та може змінюватися).</a:t>
            </a:r>
          </a:p>
          <a:p>
            <a:pPr algn="just"/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/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Зверніть увагу, що на даний час члени ВЛК до цього переліку не входять!</a:t>
            </a: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/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0565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377" y="1238548"/>
            <a:ext cx="7183726" cy="1860115"/>
          </a:xfrm>
        </p:spPr>
        <p:txBody>
          <a:bodyPr>
            <a:normAutofit fontScale="90000"/>
          </a:bodyPr>
          <a:lstStyle/>
          <a:p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ПОВІДОМЛЕННЯ ПРО ВІДКРИТТЯ РАХУНКУ В УСТАНОВІ БАНКУ-НЕРЕЗИДЕНТА:</a:t>
            </a:r>
            <a:endParaRPr lang="uk-UA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766915" y="3646646"/>
            <a:ext cx="10958051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разі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відкриття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суб’єктом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декларування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або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членом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його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сім’ї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валютного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рахунка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в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установі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банку-нерезидента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відповідний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суб’єкт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декларування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зобов’язаний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у 20-денний строк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письмово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повідомити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про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це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НАЗК 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із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зазначенням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номера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рахунка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і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місцезнаходження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банку-нерезидента в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установленому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НАЗК порядку (п. 5 ст. 52 Закону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України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«Про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запобігання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корупції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»).</a:t>
            </a:r>
          </a:p>
          <a:p>
            <a:pPr algn="just"/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949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480" y="438059"/>
            <a:ext cx="7459030" cy="3098694"/>
          </a:xfrm>
        </p:spPr>
        <p:txBody>
          <a:bodyPr>
            <a:normAutofit fontScale="90000"/>
          </a:bodyPr>
          <a:lstStyle/>
          <a:p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1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Декларування – один з найефективніших інструментів запобігання корупції у публічному секторі. Завдяки йому кожен громадянин може дізнатися про статки посадовців, а Національне агентство з питань запобігання корупції (НАЗК) проконтролювати, чи відповідають їхні витрати законним доходам.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9510B42E-245F-4814-FE24-B4543DEF4BD2}"/>
              </a:ext>
            </a:extLst>
          </p:cNvPr>
          <p:cNvSpPr txBox="1">
            <a:spLocks/>
          </p:cNvSpPr>
          <p:nvPr/>
        </p:nvSpPr>
        <p:spPr>
          <a:xfrm>
            <a:off x="1546978" y="3667432"/>
            <a:ext cx="9887937" cy="2388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Вимоги до декларування постійно змінюються. Для отримання детальних роз’яснень щодо особливостей е-декларування Ви можете звернутися до уповноваженого з антикорупційної діяльності ДНП «НІР» Миколи Лебідя </a:t>
            </a:r>
          </a:p>
          <a:p>
            <a:endParaRPr lang="uk-UA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352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480" y="609283"/>
            <a:ext cx="7183726" cy="1860115"/>
          </a:xfrm>
        </p:spPr>
        <p:txBody>
          <a:bodyPr>
            <a:normAutofit fontScale="90000"/>
          </a:bodyPr>
          <a:lstStyle/>
          <a:p>
            <a:r>
              <a:rPr lang="uk-UA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ЕЛЕКТРОННЕ ДЕКЛАРУВАННЯ ПЕРЕДБАЧАЄ ПОДАННЯ:</a:t>
            </a:r>
            <a:endParaRPr lang="uk-UA" sz="5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ідзаголовок 5">
            <a:extLst>
              <a:ext uri="{FF2B5EF4-FFF2-40B4-BE49-F238E27FC236}">
                <a16:creationId xmlns:a16="http://schemas.microsoft.com/office/drawing/2014/main" id="{EA221F82-DF10-5996-E958-6E2D4E8CCEE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25676" y="3321050"/>
            <a:ext cx="10677423" cy="2405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uk-UA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Декларацій;</a:t>
            </a:r>
          </a:p>
          <a:p>
            <a:pPr marL="571500" indent="-571500" algn="ctr">
              <a:buFont typeface="Wingdings" panose="05000000000000000000" pitchFamily="2" charset="2"/>
              <a:buChar char="§"/>
            </a:pPr>
            <a:endParaRPr lang="uk-UA" sz="3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71500" indent="-571500" algn="ctr">
              <a:buFont typeface="Wingdings" panose="05000000000000000000" pitchFamily="2" charset="2"/>
              <a:buChar char="§"/>
            </a:pPr>
            <a:endParaRPr lang="uk-UA" sz="3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A85-A806-2E88-DDB4-3910F8C43C7D}"/>
              </a:ext>
            </a:extLst>
          </p:cNvPr>
          <p:cNvSpPr txBox="1"/>
          <p:nvPr/>
        </p:nvSpPr>
        <p:spPr>
          <a:xfrm>
            <a:off x="1425676" y="4090485"/>
            <a:ext cx="10402530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Повідомлень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про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суттєві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зміни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в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майновому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стані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uk-UA" sz="3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F226A7-D98C-8940-E220-D75A2E375CE6}"/>
              </a:ext>
            </a:extLst>
          </p:cNvPr>
          <p:cNvSpPr txBox="1"/>
          <p:nvPr/>
        </p:nvSpPr>
        <p:spPr>
          <a:xfrm>
            <a:off x="1425676" y="5405191"/>
            <a:ext cx="10677423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Повідомлень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про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відкриття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валютного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рахунку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в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установі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банку-нерезидента.</a:t>
            </a:r>
            <a:endParaRPr lang="uk-UA" sz="3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3552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480" y="609283"/>
            <a:ext cx="7183726" cy="1860115"/>
          </a:xfrm>
        </p:spPr>
        <p:txBody>
          <a:bodyPr>
            <a:normAutofit/>
          </a:bodyPr>
          <a:lstStyle/>
          <a:p>
            <a:r>
              <a:rPr lang="uk-UA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ВИДИ ДЕКЛАРАЦІЙ:</a:t>
            </a:r>
            <a:endParaRPr lang="uk-UA" sz="5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1546979" y="3873907"/>
            <a:ext cx="11267565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щорічна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декларація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декларація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при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звільненні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декларація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кандидата на посаду;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декларація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після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3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звільнення</a:t>
            </a:r>
            <a:r>
              <a:rPr lang="ru-RU" sz="3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uk-UA" sz="3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715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480" y="609283"/>
            <a:ext cx="7183726" cy="1860115"/>
          </a:xfrm>
        </p:spPr>
        <p:txBody>
          <a:bodyPr>
            <a:normAutofit/>
          </a:bodyPr>
          <a:lstStyle/>
          <a:p>
            <a:r>
              <a:rPr lang="uk-UA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ЩОРІЧНА ДЕКЛАРАЦІЯ:</a:t>
            </a:r>
            <a:endParaRPr lang="uk-UA" sz="5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717957" y="3429000"/>
            <a:ext cx="1126756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подається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в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період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з 00 годин 00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хвилин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01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січня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до 00 годин 00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хвилин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01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квітня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року,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наступного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за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звітним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роком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 </a:t>
            </a:r>
          </a:p>
          <a:p>
            <a:pPr algn="ctr"/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Така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декларація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охоплює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звітний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рік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(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період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з 01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січня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до 31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грудня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включно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),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що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передує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року, в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якому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подається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декларація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, та за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загальним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правилом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містить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інформацію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станом на 31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грудня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звітного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року.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8072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480" y="609283"/>
            <a:ext cx="7183726" cy="1860115"/>
          </a:xfrm>
        </p:spPr>
        <p:txBody>
          <a:bodyPr>
            <a:normAutofit/>
          </a:bodyPr>
          <a:lstStyle/>
          <a:p>
            <a:r>
              <a:rPr lang="uk-UA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ДЕКЛАРАЦІЯ ПРИ ЗВІЛЬНЕННІ:</a:t>
            </a:r>
            <a:endParaRPr lang="uk-UA" sz="5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157316" y="3321249"/>
            <a:ext cx="1203468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9989" algn="just" rtl="0">
              <a:spcBef>
                <a:spcPts val="0"/>
              </a:spcBef>
              <a:spcAft>
                <a:spcPts val="0"/>
              </a:spcAft>
            </a:pPr>
            <a:r>
              <a:rPr lang="uk-UA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Подається протягом 30 календарних днів з дня припинення діяльності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 Така декларація подається за період, який не був охоплений деклараціями, раніше поданими суб’єктом декларування, та містить інформацію станом на останній день такого періоду, яким є останній день здійснення діяльності, яка передбачає обов’язок подання декларації, перебування на посаді, яка зумовлює здійснення такої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157690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480" y="609283"/>
            <a:ext cx="7183726" cy="1860115"/>
          </a:xfrm>
        </p:spPr>
        <p:txBody>
          <a:bodyPr>
            <a:normAutofit fontScale="90000"/>
          </a:bodyPr>
          <a:lstStyle/>
          <a:p>
            <a:r>
              <a:rPr lang="uk-UA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ДЕКЛАРАЦІЯ КАНДИДАТА НА ПОСАДУ:</a:t>
            </a:r>
            <a:endParaRPr lang="uk-UA" sz="5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157317" y="3720566"/>
            <a:ext cx="1203468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9989" algn="just" rtl="0"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як правило,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така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декларація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подається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після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визначення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особи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переможцем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конкурсу, до дня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призначення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або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обрання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особи 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на </a:t>
            </a:r>
            <a:r>
              <a:rPr lang="ru-RU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посаду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(до прикладу - до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затвердження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складу ВЛК) та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охоплює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звітний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період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з              01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січня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до 31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грудня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включно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що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передує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року, в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якому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особа подала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заяву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на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зайняття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посади,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якщо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інше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не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передбачено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законодавством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та за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загальним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правилом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містить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інформацію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станом на 31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грудня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звітного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року.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2576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480" y="609283"/>
            <a:ext cx="7183726" cy="1860115"/>
          </a:xfrm>
        </p:spPr>
        <p:txBody>
          <a:bodyPr>
            <a:normAutofit/>
          </a:bodyPr>
          <a:lstStyle/>
          <a:p>
            <a:r>
              <a:rPr lang="uk-UA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ДЕКЛАРАЦІЯ ПІСЛЯ ЗВІЛЬНЕННЯ:</a:t>
            </a:r>
            <a:endParaRPr lang="uk-UA" sz="5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226143" y="3492473"/>
            <a:ext cx="1203468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9989" algn="just" rtl="0">
              <a:spcBef>
                <a:spcPts val="0"/>
              </a:spcBef>
              <a:spcAft>
                <a:spcPts val="0"/>
              </a:spcAft>
            </a:pP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особи, які припинили діяльність, пов’язану з виконанням функцій держави або місцевого самоврядування, зобов’язані </a:t>
            </a:r>
            <a:r>
              <a:rPr lang="uk-UA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до 1 квітня наступного року після року припинення діяльності 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подати декларацію особи, уповноваженої на виконання функцій держави або місцевого самоврядування, за минулий рік (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така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декларація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охоплює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звітний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рік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(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період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з 01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січня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до 31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грудня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включно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, з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приміткою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«я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припинив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виконання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повноважень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…»)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7603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377" y="949596"/>
            <a:ext cx="7183726" cy="1860115"/>
          </a:xfrm>
        </p:spPr>
        <p:txBody>
          <a:bodyPr>
            <a:normAutofit fontScale="90000"/>
          </a:bodyPr>
          <a:lstStyle/>
          <a:p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ДЕКЛАРУВАННЮ ПІДЛЯГАЄ ІНФОРМАЦІЯ ПРО:</a:t>
            </a:r>
            <a:endParaRPr lang="uk-UA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1448656" y="3837422"/>
            <a:ext cx="10645021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суб’єкта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декларування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членів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сім’ї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суб’єкта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декларування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ідентифікацію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особи, в т.ч. за межами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України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/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363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8">
            <a:extLst>
              <a:ext uri="{FF2B5EF4-FFF2-40B4-BE49-F238E27FC236}">
                <a16:creationId xmlns:a16="http://schemas.microsoft.com/office/drawing/2014/main" id="{541EAE56-59C6-76D2-032A-F41997C3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1877F24-339F-77AD-190D-7290E1ADAD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69" r="24018" b="-2"/>
          <a:stretch/>
        </p:blipFill>
        <p:spPr>
          <a:xfrm>
            <a:off x="1546979" y="438059"/>
            <a:ext cx="3097501" cy="28831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7E600-AD29-C0AB-54ED-E1EA39B3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377" y="1238548"/>
            <a:ext cx="7183726" cy="1860115"/>
          </a:xfrm>
        </p:spPr>
        <p:txBody>
          <a:bodyPr>
            <a:normAutofit fontScale="90000"/>
          </a:bodyPr>
          <a:lstStyle/>
          <a:p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ДЕКЛАРУВАННЮ ПІДЛЯГАЮТЬ:</a:t>
            </a:r>
            <a:br>
              <a:rPr lang="uk-UA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E129A-23A2-572D-8E28-F7FCF0145E49}"/>
              </a:ext>
            </a:extLst>
          </p:cNvPr>
          <p:cNvSpPr txBox="1"/>
          <p:nvPr/>
        </p:nvSpPr>
        <p:spPr>
          <a:xfrm>
            <a:off x="1438824" y="3492473"/>
            <a:ext cx="1064502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об’єкти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нерухомості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об’єкти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незавершеного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будівництва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цінне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рухоме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майно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(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крім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транспортних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засобів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цінне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рухоме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майно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–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транспортні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засоби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цінні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папери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корпоративні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права;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229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871</Words>
  <Application>Microsoft Office PowerPoint</Application>
  <PresentationFormat>Широкий екран</PresentationFormat>
  <Paragraphs>79</Paragraphs>
  <Slides>16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1" baseType="lpstr">
      <vt:lpstr>Aptos</vt:lpstr>
      <vt:lpstr>Arial</vt:lpstr>
      <vt:lpstr>Neue Haas Grotesk Text Pro</vt:lpstr>
      <vt:lpstr>Wingdings</vt:lpstr>
      <vt:lpstr>VanillaVTI</vt:lpstr>
      <vt:lpstr>ЕЛЕКТРОННЕ ДЕКЛАРУВАННЯ</vt:lpstr>
      <vt:lpstr>ЕЛЕКТРОННЕ ДЕКЛАРУВАННЯ ПЕРЕДБАЧАЄ ПОДАННЯ:</vt:lpstr>
      <vt:lpstr>ВИДИ ДЕКЛАРАЦІЙ:</vt:lpstr>
      <vt:lpstr>ЩОРІЧНА ДЕКЛАРАЦІЯ:</vt:lpstr>
      <vt:lpstr>ДЕКЛАРАЦІЯ ПРИ ЗВІЛЬНЕННІ:</vt:lpstr>
      <vt:lpstr>ДЕКЛАРАЦІЯ КАНДИДАТА НА ПОСАДУ:</vt:lpstr>
      <vt:lpstr>ДЕКЛАРАЦІЯ ПІСЛЯ ЗВІЛЬНЕННЯ:</vt:lpstr>
      <vt:lpstr>         ДЕКЛАРУВАННЮ ПІДЛЯГАЄ ІНФОРМАЦІЯ ПРО:</vt:lpstr>
      <vt:lpstr>         ДЕКЛАРУВАННЮ ПІДЛЯГАЮТЬ: </vt:lpstr>
      <vt:lpstr>         ДЕКЛАРУВАННЮ ПІДЛЯГАЮТЬ: </vt:lpstr>
      <vt:lpstr>         ДЕКЛАРУВАННЮ ПІДЛЯГАЮТЬ:  </vt:lpstr>
      <vt:lpstr>         ДЕКЛАРУВАННЮ ПІДЛЯГАЮТЬ ОБ’ЄКТИ, ЩО НАЛЕЖАТЬ СУБ’ЄКТУ ДЕКЛАРУВАННЯ ТА ЧЛЕНАМ ЙОГО СІМ’Ї: </vt:lpstr>
      <vt:lpstr>        ПОВІДОМЛЕННЯ ПРО СУТТЄВІ ЗМІНИ В МАЙНОВОМУ СТАНІ ПОДАЄТЬСЯ:</vt:lpstr>
      <vt:lpstr>        ПОВІДОМЛЕННЯ ПРО СУТТЄВІ ЗМІНИ В МАЙНОВОМУ СТАНІ ПОДАЮТЬ ЛИШЕ:</vt:lpstr>
      <vt:lpstr>        ПОВІДОМЛЕННЯ ПРО ВІДКРИТТЯ РАХУНКУ В УСТАНОВІ БАНКУ-НЕРЕЗИДЕНТА:</vt:lpstr>
      <vt:lpstr>              Декларування – один з найефективніших інструментів запобігання корупції у публічному секторі. Завдяки йому кожен громадянин може дізнатися про статки посадовців, а Національне агентство з питань запобігання корупції (НАЗК) проконтролювати, чи відповідають їхні витрати законним доходам.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Микола Лебідь</dc:creator>
  <cp:lastModifiedBy>Микола Лебідь</cp:lastModifiedBy>
  <cp:revision>1</cp:revision>
  <dcterms:created xsi:type="dcterms:W3CDTF">2024-05-14T11:24:22Z</dcterms:created>
  <dcterms:modified xsi:type="dcterms:W3CDTF">2024-07-31T06:33:36Z</dcterms:modified>
</cp:coreProperties>
</file>